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5" r:id="rId21"/>
    <p:sldId id="286" r:id="rId22"/>
    <p:sldId id="287" r:id="rId23"/>
    <p:sldId id="280" r:id="rId24"/>
    <p:sldId id="281" r:id="rId25"/>
    <p:sldId id="282" r:id="rId26"/>
    <p:sldId id="283" r:id="rId27"/>
    <p:sldId id="284" r:id="rId28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2014-01-06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37297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2014-01-06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34173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2014-01-06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53064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2014-01-06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5972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2014-01-06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36048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2014-01-06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05671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2014-01-06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84012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2014-01-06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67019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2014-01-06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91784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2014-01-06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00768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2014-01-06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05471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E8140B-B2A2-4AD4-B003-55EBA56F625A}" type="datetimeFigureOut">
              <a:rPr lang="pl-PL" smtClean="0"/>
              <a:t>2014-01-06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01115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9654618"/>
              </p:ext>
            </p:extLst>
          </p:nvPr>
        </p:nvGraphicFramePr>
        <p:xfrm>
          <a:off x="179512" y="188640"/>
          <a:ext cx="8784976" cy="6385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92488"/>
                <a:gridCol w="4392488"/>
              </a:tblGrid>
              <a:tr h="6264696">
                <a:tc>
                  <a:txBody>
                    <a:bodyPr/>
                    <a:lstStyle/>
                    <a:p>
                      <a:r>
                        <a:rPr lang="pl-PL" sz="41300" dirty="0" smtClean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</a:t>
                      </a:r>
                      <a:endParaRPr lang="pl-PL" sz="413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l-PL" sz="41300" dirty="0" smtClean="0">
                          <a:solidFill>
                            <a:srgbClr val="0070C0"/>
                          </a:solidFill>
                          <a:sym typeface="Wingdings" panose="05000000000000000000" pitchFamily="2" charset="2"/>
                        </a:rPr>
                        <a:t></a:t>
                      </a:r>
                      <a:endParaRPr lang="pl-PL" sz="413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009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121157"/>
            <a:ext cx="5975607" cy="2294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9041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132855"/>
            <a:ext cx="7753581" cy="2411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8512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330245"/>
            <a:ext cx="8893518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054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39" y="481735"/>
            <a:ext cx="9079361" cy="621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282" y="2420888"/>
            <a:ext cx="8630073" cy="890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95" y="4429358"/>
            <a:ext cx="9016861" cy="943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960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844824"/>
            <a:ext cx="5554921" cy="2768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2546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https://encrypted-tbn3.gstatic.com/images?q=tbn:ANd9GcRVJRTY12iwvf7a2NVr_Kq8Ag6GBVluv2xX9mLbhhqy2gl43UG49A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23528" y="1196752"/>
            <a:ext cx="5699700" cy="434956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9681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http://img01.tablica.pl/images_tablicapl/76946925_3_644x461_licznik-cieplomierz-sensus-ogrzewanie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23528" y="188640"/>
            <a:ext cx="2967340" cy="32259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Obraz 2" descr="http://www.centrumwodomierzy.pl/images/products/originals/2633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23528" y="3499552"/>
            <a:ext cx="3096344" cy="32418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Obraz 3" descr="http://www.multical.hu/Multical601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292080" y="231032"/>
            <a:ext cx="3670505" cy="31702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3620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Kaden-Vodoměry s.r.o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92696"/>
            <a:ext cx="7942931" cy="33725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91070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132854"/>
            <a:ext cx="8473736" cy="2167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212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20795"/>
            <a:ext cx="8646587" cy="49284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76839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a 1"/>
          <p:cNvSpPr/>
          <p:nvPr/>
        </p:nvSpPr>
        <p:spPr>
          <a:xfrm>
            <a:off x="755576" y="1412776"/>
            <a:ext cx="3600000" cy="36000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" name="Elipsa 2"/>
          <p:cNvSpPr/>
          <p:nvPr/>
        </p:nvSpPr>
        <p:spPr>
          <a:xfrm>
            <a:off x="4745970" y="1412776"/>
            <a:ext cx="3600000" cy="36000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84354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20880"/>
            <a:ext cx="8598904" cy="4928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73812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http://www.zory24.pl/userfiles/image/styczen_2011/cennik1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3" b="2478"/>
          <a:stretch/>
        </p:blipFill>
        <p:spPr bwMode="auto">
          <a:xfrm>
            <a:off x="2277427" y="44624"/>
            <a:ext cx="4589145" cy="67547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49712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3014" y="620688"/>
            <a:ext cx="4231153" cy="576306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Obraz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807590" y="625941"/>
            <a:ext cx="4228906" cy="576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60617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04664"/>
            <a:ext cx="5973359" cy="3193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846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88640"/>
            <a:ext cx="6744245" cy="3102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5592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56" y="373872"/>
            <a:ext cx="9120856" cy="3991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8635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32656"/>
            <a:ext cx="7049062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581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332656"/>
            <a:ext cx="9051246" cy="168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0131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836712"/>
            <a:ext cx="7077763" cy="525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007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060848"/>
            <a:ext cx="7330075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7414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389" y="2420888"/>
            <a:ext cx="8583083" cy="2313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1227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012" y="1268760"/>
            <a:ext cx="8416460" cy="3600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74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340768"/>
            <a:ext cx="8495619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784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484784"/>
            <a:ext cx="8438459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13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3" y="2061220"/>
            <a:ext cx="8892125" cy="2375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239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2</Words>
  <Application>Microsoft Office PowerPoint</Application>
  <PresentationFormat>Pokaz na ekranie (4:3)</PresentationFormat>
  <Paragraphs>2</Paragraphs>
  <Slides>27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27</vt:i4>
      </vt:variant>
    </vt:vector>
  </HeadingPairs>
  <TitlesOfParts>
    <vt:vector size="28" baseType="lpstr"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JUSTYNIAN</dc:creator>
  <cp:lastModifiedBy>JUSTYNIAN</cp:lastModifiedBy>
  <cp:revision>14</cp:revision>
  <dcterms:created xsi:type="dcterms:W3CDTF">2013-12-30T03:13:27Z</dcterms:created>
  <dcterms:modified xsi:type="dcterms:W3CDTF">2014-01-06T22:42:06Z</dcterms:modified>
</cp:coreProperties>
</file>